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5" r:id="rId5"/>
    <p:sldId id="262" r:id="rId6"/>
    <p:sldId id="261" r:id="rId7"/>
    <p:sldId id="275" r:id="rId8"/>
    <p:sldId id="276" r:id="rId9"/>
    <p:sldId id="277" r:id="rId10"/>
    <p:sldId id="271" r:id="rId11"/>
    <p:sldId id="27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09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\Desktop\сайт\26-09-2020_11-03-24\IMG-20200926-WA0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532283" cy="63992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User\Desktop\сайт\26-09-2020_11-03-24\26-09-2020_13-02-39\IMG-20200926-WA00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191489" cy="6143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D:\User\Desktop\сайт\26-09-2020_11-03-24\26-09-2020_13-02-39\IMG-20200926-WA00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072494" cy="60543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User\Desktop\сайт\26-09-2020_11-03-24\IMG-20200926-WA0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46998" cy="5929330"/>
          </a:xfrm>
          <a:prstGeom prst="rect">
            <a:avLst/>
          </a:prstGeom>
          <a:noFill/>
        </p:spPr>
      </p:pic>
      <p:pic>
        <p:nvPicPr>
          <p:cNvPr id="3" name="Picture 2" descr="D:\User\Desktop\сайт\26-09-2020_11-03-24\IMG-20200926-WA00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57166"/>
            <a:ext cx="4607752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User\Desktop\сайт\26-09-2020_11-03-24\IMG-20200926-WA0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857784" cy="3643338"/>
          </a:xfrm>
          <a:prstGeom prst="rect">
            <a:avLst/>
          </a:prstGeom>
          <a:noFill/>
        </p:spPr>
      </p:pic>
      <p:pic>
        <p:nvPicPr>
          <p:cNvPr id="3" name="Picture 2" descr="D:\User\Desktop\сайт\26-09-2020_11-03-24\IMG-20200926-WA00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099816"/>
            <a:ext cx="3286148" cy="53295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User\Desktop\сайт\26-09-2020_11-03-24\IMG-20200926-WA00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89"/>
            <a:ext cx="8286808" cy="6215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User\Desktop\сайт\26-09-2020_11-03-24\IMG-20200926-WA0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72528" cy="6429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User\Desktop\сайт\26-09-2020_11-03-24\IMG-20200926-WA0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85728"/>
            <a:ext cx="4572000" cy="3429000"/>
          </a:xfrm>
          <a:prstGeom prst="rect">
            <a:avLst/>
          </a:prstGeom>
          <a:noFill/>
        </p:spPr>
      </p:pic>
      <p:pic>
        <p:nvPicPr>
          <p:cNvPr id="3" name="Picture 2" descr="D:\User\Desktop\сайт\26-09-2020_11-03-24\IMG-20200926-WA00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9254" y="3000372"/>
            <a:ext cx="4694746" cy="35210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User\Desktop\сайт\26-09-2020_11-03-24\26-09-2020_13-02-39\IMG-20200926-WA00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1"/>
            <a:ext cx="8072494" cy="60543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User\Desktop\сайт\26-09-2020_11-03-24\26-09-2020_13-02-39\IMG-20200926-WA0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8229657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D:\User\Desktop\сайт\26-09-2020_11-03-24\26-09-2020_13-02-39\IMG-20200926-WA00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466" y="500042"/>
            <a:ext cx="8815598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Физика</dc:creator>
  <cp:lastModifiedBy>Физика</cp:lastModifiedBy>
  <cp:revision>2</cp:revision>
  <dcterms:created xsi:type="dcterms:W3CDTF">2020-09-26T10:04:31Z</dcterms:created>
  <dcterms:modified xsi:type="dcterms:W3CDTF">2020-09-26T10:19:10Z</dcterms:modified>
</cp:coreProperties>
</file>